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EED7DFB-2D38-4DC8-B48C-A322240227DB}">
  <a:tblStyle styleId="{CEED7DFB-2D38-4DC8-B48C-A322240227DB}"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0820281-70F5-403B-9440-F39203D71A7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6fe042842_1_1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36fe042842_1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22dc10c5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22dc10c5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da12993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da12993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{CEED7DFB-2D38-4DC8-B48C-A322240227DB}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6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{CEED7DFB-2D38-4DC8-B48C-A322240227DB}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system of oppression that aims to displace a population and replace it with a new immigrant population</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500">
                          <a:latin typeface="Inter"/>
                          <a:ea typeface="Inter"/>
                          <a:cs typeface="Inter"/>
                          <a:sym typeface="Inter"/>
                        </a:rPr>
                        <a:t>“The objective of settler colonialism is to terminate Indigenous peoples as nations… to make the land available to European settlers. Extermination and assimilation are the methods used.”</a:t>
                      </a:r>
                      <a:endParaRPr sz="1500">
                        <a:latin typeface="Inter"/>
                        <a:ea typeface="Inter"/>
                        <a:cs typeface="Inter"/>
                        <a:sym typeface="Inter"/>
                      </a:endParaRPr>
                    </a:p>
                    <a:p>
                      <a:pPr indent="-323850" lvl="0" marL="457200" marR="0" rtl="0" algn="r">
                        <a:spcBef>
                          <a:spcPts val="0"/>
                        </a:spcBef>
                        <a:spcAft>
                          <a:spcPts val="0"/>
                        </a:spcAft>
                        <a:buSzPts val="1500"/>
                        <a:buFont typeface="Inter"/>
                        <a:buChar char="-"/>
                      </a:pPr>
                      <a:r>
                        <a:rPr lang="en" sz="1500">
                          <a:latin typeface="Inter"/>
                          <a:ea typeface="Inter"/>
                          <a:cs typeface="Inter"/>
                          <a:sym typeface="Inter"/>
                        </a:rPr>
                        <a:t>Roxanne Dunbar-Ortiz, </a:t>
                      </a:r>
                      <a:r>
                        <a:rPr i="1" lang="en" sz="1500">
                          <a:latin typeface="Inter"/>
                          <a:ea typeface="Inter"/>
                          <a:cs typeface="Inter"/>
                          <a:sym typeface="Inter"/>
                        </a:rPr>
                        <a:t>Not “A Nation of Immigrants”: Settler Colonialism, White Supremacy, and a History of </a:t>
                      </a:r>
                      <a:endParaRPr i="1" sz="1500">
                        <a:latin typeface="Inter"/>
                        <a:ea typeface="Inter"/>
                        <a:cs typeface="Inter"/>
                        <a:sym typeface="Inter"/>
                      </a:endParaRPr>
                    </a:p>
                    <a:p>
                      <a:pPr indent="0" lvl="0" marL="457200" marR="0" rtl="0" algn="r">
                        <a:spcBef>
                          <a:spcPts val="0"/>
                        </a:spcBef>
                        <a:spcAft>
                          <a:spcPts val="0"/>
                        </a:spcAft>
                        <a:buNone/>
                      </a:pPr>
                      <a:r>
                        <a:rPr i="1" lang="en" sz="1500">
                          <a:latin typeface="Inter"/>
                          <a:ea typeface="Inter"/>
                          <a:cs typeface="Inter"/>
                          <a:sym typeface="Inter"/>
                        </a:rPr>
                        <a:t>Erasure and Exclusion</a:t>
                      </a:r>
                      <a:r>
                        <a:rPr lang="en" sz="1500">
                          <a:latin typeface="Inter"/>
                          <a:ea typeface="Inter"/>
                          <a:cs typeface="Inter"/>
                          <a:sym typeface="Inter"/>
                        </a:rPr>
                        <a:t>, 2021.</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Plus Jakarta Sans"/>
                <a:ea typeface="Plus Jakarta Sans"/>
                <a:cs typeface="Plus Jakarta Sans"/>
                <a:sym typeface="Plus Jakarta Sans"/>
              </a:rPr>
              <a:t>Settler Colonialism</a:t>
            </a:r>
            <a:endParaRPr b="1" sz="26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{80820281-70F5-403B-9440-F39203D71A70}</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Imperialism</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